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0" roundtripDataSignature="AMtx7mi/bcTf4M0FCNgDguodYhIRa/OcO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5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6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6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0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0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1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1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1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1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4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4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4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93411" y="-65700"/>
            <a:ext cx="914257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" y="0"/>
            <a:ext cx="914257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" y="0"/>
            <a:ext cx="914257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" y="0"/>
            <a:ext cx="914257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" y="0"/>
            <a:ext cx="914257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" y="0"/>
            <a:ext cx="914257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" y="0"/>
            <a:ext cx="914257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" y="0"/>
            <a:ext cx="914257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" y="0"/>
            <a:ext cx="914257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" y="0"/>
            <a:ext cx="914257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" y="0"/>
            <a:ext cx="914257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" y="0"/>
            <a:ext cx="914257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" y="0"/>
            <a:ext cx="914257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" y="0"/>
            <a:ext cx="914257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2026-07-09T03:07:35Z</dcterms:created>
  <dc:creator>Design10</dc:creator>
</cp:coreProperties>
</file>